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78518"/>
            <a:ext cx="18285714" cy="12153905"/>
            <a:chOff x="0" y="-1278518"/>
            <a:chExt cx="18285714" cy="12153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78518"/>
              <a:ext cx="18285714" cy="12153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848" y="909426"/>
            <a:ext cx="17056047" cy="11082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9532" y="439501"/>
            <a:ext cx="4199721" cy="10174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474048"/>
            <a:ext cx="10884409" cy="9198244"/>
            <a:chOff x="6057143" y="474048"/>
            <a:chExt cx="10884409" cy="91982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474048"/>
              <a:ext cx="10884409" cy="9198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7465" y="2595230"/>
            <a:ext cx="5549282" cy="8850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49498" y="359594"/>
            <a:ext cx="7256087" cy="15271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090" y="2395270"/>
            <a:ext cx="8268738" cy="11204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0992" y="2395270"/>
            <a:ext cx="6174405" cy="11109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49317" y="4129847"/>
            <a:ext cx="8675976" cy="26339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385" y="6856327"/>
            <a:ext cx="7932357" cy="12641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63692" y="6856327"/>
            <a:ext cx="7243681" cy="12641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29" y="4201724"/>
            <a:ext cx="6901090" cy="18771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751" y="0"/>
            <a:ext cx="18343217" cy="10285714"/>
            <a:chOff x="-28751" y="0"/>
            <a:chExt cx="1834321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751" y="0"/>
              <a:ext cx="1834321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2992" y="4120268"/>
            <a:ext cx="8218329" cy="17456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565656"/>
            <a:ext cx="6171429" cy="3471429"/>
            <a:chOff x="6057143" y="565656"/>
            <a:chExt cx="6171429" cy="34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565656"/>
              <a:ext cx="6171429" cy="34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8924" y="6866079"/>
            <a:ext cx="10169566" cy="11297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9838" y="6866079"/>
            <a:ext cx="2951290" cy="1120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8793" y="5925858"/>
            <a:ext cx="9995338" cy="11297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08924" y="5048258"/>
            <a:ext cx="10138795" cy="1129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3283" y="5048258"/>
            <a:ext cx="2531281" cy="1120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3281" y="5925858"/>
            <a:ext cx="2531281" cy="11201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72212" y="455820"/>
            <a:ext cx="6349006" cy="1198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9574" y="1877010"/>
            <a:ext cx="6370843" cy="11145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6631" y="3749353"/>
            <a:ext cx="4090313" cy="108051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4148" y="4595051"/>
            <a:ext cx="4833111" cy="10805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3970" y="6190899"/>
            <a:ext cx="4740198" cy="10805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24025" y="7729731"/>
            <a:ext cx="4004336" cy="6302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0757" y="5661852"/>
            <a:ext cx="4386080" cy="6302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5211" y="7465208"/>
            <a:ext cx="4806279" cy="6302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88163" y="1877011"/>
            <a:ext cx="5852547" cy="11145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59802" y="3749353"/>
            <a:ext cx="3096921" cy="10805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61063" y="5086580"/>
            <a:ext cx="4785219" cy="6302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59802" y="6190899"/>
            <a:ext cx="4918783" cy="10805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27052" y="258965"/>
            <a:ext cx="2169315" cy="16642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2331" y="2049763"/>
            <a:ext cx="8124884" cy="6761210"/>
            <a:chOff x="572331" y="2049763"/>
            <a:chExt cx="8124884" cy="67612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331" y="2049763"/>
              <a:ext cx="8124884" cy="6761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3486" y="1704348"/>
            <a:ext cx="8097446" cy="4108217"/>
            <a:chOff x="9243486" y="1704348"/>
            <a:chExt cx="8097446" cy="41082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3486" y="1704348"/>
              <a:ext cx="8097446" cy="4108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5588500"/>
            <a:ext cx="7134437" cy="4487643"/>
            <a:chOff x="9142857" y="5588500"/>
            <a:chExt cx="7134437" cy="44876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588500"/>
              <a:ext cx="7134437" cy="4487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8309" y="-173811"/>
            <a:ext cx="2302205" cy="18961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1246" y="1251127"/>
            <a:ext cx="15066977" cy="8780958"/>
            <a:chOff x="1681246" y="1251127"/>
            <a:chExt cx="15066977" cy="87809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1246" y="1251127"/>
              <a:ext cx="15066977" cy="8780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9532" y="439502"/>
            <a:ext cx="4181330" cy="10174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1311" y="4756162"/>
            <a:ext cx="10091613" cy="4701040"/>
            <a:chOff x="-31311" y="4756162"/>
            <a:chExt cx="10091613" cy="47010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311" y="4756162"/>
              <a:ext cx="10091613" cy="4701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5921" y="0"/>
            <a:ext cx="10589793" cy="7150639"/>
            <a:chOff x="7695921" y="0"/>
            <a:chExt cx="10589793" cy="71506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5921" y="0"/>
              <a:ext cx="10589793" cy="71506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793" y="1962703"/>
            <a:ext cx="5591732" cy="13330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9532" y="439501"/>
            <a:ext cx="4326426" cy="10174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63342" y="0"/>
            <a:ext cx="13522372" cy="10192573"/>
            <a:chOff x="4763342" y="0"/>
            <a:chExt cx="13522372" cy="101925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3342" y="0"/>
              <a:ext cx="13522372" cy="101925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417" y="2609599"/>
            <a:ext cx="7353139" cy="7700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590" y="425126"/>
            <a:ext cx="6739130" cy="1017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99953" y="1977077"/>
            <a:ext cx="6733205" cy="5227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81455" y="0"/>
            <a:ext cx="9904259" cy="5978317"/>
            <a:chOff x="8381455" y="0"/>
            <a:chExt cx="9904259" cy="597831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455" y="0"/>
              <a:ext cx="9904259" cy="59783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916001"/>
            <a:ext cx="9142857" cy="6477642"/>
            <a:chOff x="0" y="2916001"/>
            <a:chExt cx="9142857" cy="64776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916001"/>
              <a:ext cx="9142857" cy="6477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9532" y="439501"/>
            <a:ext cx="4142578" cy="10174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2740" y="244945"/>
            <a:ext cx="11752360" cy="9450810"/>
            <a:chOff x="5352740" y="244945"/>
            <a:chExt cx="11752360" cy="94508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2740" y="244945"/>
              <a:ext cx="11752360" cy="945081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7465" y="2595225"/>
            <a:ext cx="5796358" cy="8850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2022-05-27T08:55:38Z</dcterms:created>
  <dcterms:modified xsi:type="dcterms:W3CDTF">2022-05-27T08:55:38Z</dcterms:modified>
</cp:coreProperties>
</file>